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2" r:id="rId14"/>
    <p:sldId id="273" r:id="rId15"/>
    <p:sldId id="27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82" autoAdjust="0"/>
  </p:normalViewPr>
  <p:slideViewPr>
    <p:cSldViewPr>
      <p:cViewPr>
        <p:scale>
          <a:sx n="50" d="100"/>
          <a:sy n="50" d="100"/>
        </p:scale>
        <p:origin x="-2544" y="-8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F4D35-07C2-45BC-8C08-453CA0B0039C}" type="datetimeFigureOut">
              <a:rPr lang="en-US" smtClean="0"/>
              <a:pPr/>
              <a:t>2/5/2015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9F3E5-31A2-47F2-B74A-8E837C957FC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F4D35-07C2-45BC-8C08-453CA0B0039C}" type="datetimeFigureOut">
              <a:rPr lang="en-US" smtClean="0"/>
              <a:pPr/>
              <a:t>2/5/2015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9F3E5-31A2-47F2-B74A-8E837C957FC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F4D35-07C2-45BC-8C08-453CA0B0039C}" type="datetimeFigureOut">
              <a:rPr lang="en-US" smtClean="0"/>
              <a:pPr/>
              <a:t>2/5/2015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9F3E5-31A2-47F2-B74A-8E837C957FC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F4D35-07C2-45BC-8C08-453CA0B0039C}" type="datetimeFigureOut">
              <a:rPr lang="en-US" smtClean="0"/>
              <a:pPr/>
              <a:t>2/5/2015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9F3E5-31A2-47F2-B74A-8E837C957FC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F4D35-07C2-45BC-8C08-453CA0B0039C}" type="datetimeFigureOut">
              <a:rPr lang="en-US" smtClean="0"/>
              <a:pPr/>
              <a:t>2/5/2015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9F3E5-31A2-47F2-B74A-8E837C957FC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F4D35-07C2-45BC-8C08-453CA0B0039C}" type="datetimeFigureOut">
              <a:rPr lang="en-US" smtClean="0"/>
              <a:pPr/>
              <a:t>2/5/2015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9F3E5-31A2-47F2-B74A-8E837C957FC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F4D35-07C2-45BC-8C08-453CA0B0039C}" type="datetimeFigureOut">
              <a:rPr lang="en-US" smtClean="0"/>
              <a:pPr/>
              <a:t>2/5/2015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9F3E5-31A2-47F2-B74A-8E837C957FC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F4D35-07C2-45BC-8C08-453CA0B0039C}" type="datetimeFigureOut">
              <a:rPr lang="en-US" smtClean="0"/>
              <a:pPr/>
              <a:t>2/5/2015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9F3E5-31A2-47F2-B74A-8E837C957FC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F4D35-07C2-45BC-8C08-453CA0B0039C}" type="datetimeFigureOut">
              <a:rPr lang="en-US" smtClean="0"/>
              <a:pPr/>
              <a:t>2/5/2015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9F3E5-31A2-47F2-B74A-8E837C957FC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F4D35-07C2-45BC-8C08-453CA0B0039C}" type="datetimeFigureOut">
              <a:rPr lang="en-US" smtClean="0"/>
              <a:pPr/>
              <a:t>2/5/2015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9F3E5-31A2-47F2-B74A-8E837C957FC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F4D35-07C2-45BC-8C08-453CA0B0039C}" type="datetimeFigureOut">
              <a:rPr lang="en-US" smtClean="0"/>
              <a:pPr/>
              <a:t>2/5/2015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9F3E5-31A2-47F2-B74A-8E837C957FC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F4D35-07C2-45BC-8C08-453CA0B0039C}" type="datetimeFigureOut">
              <a:rPr lang="en-US" smtClean="0"/>
              <a:pPr/>
              <a:t>2/5/2015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09F3E5-31A2-47F2-B74A-8E837C957FCD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>
                <a:solidFill>
                  <a:schemeClr val="tx2"/>
                </a:solidFill>
              </a:rPr>
              <a:t>YOUNG WORKERS AWARENESS PROGRAM</a:t>
            </a:r>
            <a:endParaRPr lang="en-CA" dirty="0">
              <a:solidFill>
                <a:schemeClr val="tx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>
                <a:solidFill>
                  <a:schemeClr val="tx2"/>
                </a:solidFill>
              </a:rPr>
              <a:t>COOPERATIVE EDUCATION </a:t>
            </a:r>
          </a:p>
          <a:p>
            <a:r>
              <a:rPr lang="en-CA" dirty="0" smtClean="0">
                <a:solidFill>
                  <a:schemeClr val="tx2"/>
                </a:solidFill>
              </a:rPr>
              <a:t>WORK EXPERIENCE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467975" cy="147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582275" cy="146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10850" cy="145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39425" cy="147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582275" cy="146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582275" cy="146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467975" cy="145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582275" cy="145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39425" cy="145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10850" cy="146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496550" cy="146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582275" cy="146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582275" cy="145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00200" y="0"/>
            <a:ext cx="12096750" cy="147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8</Words>
  <Application>Microsoft Office PowerPoint</Application>
  <PresentationFormat>On-screen Show (4:3)</PresentationFormat>
  <Paragraphs>3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YOUNG WORKERS AWARENESS PROGRAM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YOUNG WORKERS AWARENESS PROGRAM</dc:title>
  <dc:creator>cayert</dc:creator>
  <cp:lastModifiedBy>cayert</cp:lastModifiedBy>
  <cp:revision>9</cp:revision>
  <dcterms:created xsi:type="dcterms:W3CDTF">2014-02-03T15:46:39Z</dcterms:created>
  <dcterms:modified xsi:type="dcterms:W3CDTF">2015-02-05T21:00:47Z</dcterms:modified>
</cp:coreProperties>
</file>